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54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72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1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7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44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74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25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88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57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7FC3D-7769-4A33-A151-CEB8969816B4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282E-B14A-431C-8346-8B4073EEE7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48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749" y="2121307"/>
            <a:ext cx="3240360" cy="418801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084131" y="764704"/>
            <a:ext cx="69651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Bitte sehen Sie sich </a:t>
            </a:r>
            <a:r>
              <a:rPr lang="de-DE" sz="2000" smtClean="0"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2000" smtClean="0">
                <a:latin typeface="Times New Roman" pitchFamily="18" charset="0"/>
                <a:cs typeface="Times New Roman" pitchFamily="18" charset="0"/>
              </a:rPr>
              <a:t>YouTube-Video 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der LUND Universität an</a:t>
            </a:r>
          </a:p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https://www.youtube.com/watch?v=lV6s7NoFsSU </a:t>
            </a:r>
            <a:endParaRPr lang="de-DE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2629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MBI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Krueger</dc:creator>
  <cp:lastModifiedBy>Wolfgang Krueger</cp:lastModifiedBy>
  <cp:revision>2</cp:revision>
  <dcterms:created xsi:type="dcterms:W3CDTF">2025-06-24T14:07:24Z</dcterms:created>
  <dcterms:modified xsi:type="dcterms:W3CDTF">2025-06-24T14:17:35Z</dcterms:modified>
</cp:coreProperties>
</file>