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54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72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1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7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44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74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25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88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057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48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749" y="2121307"/>
            <a:ext cx="3240360" cy="4188013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08822" y="764704"/>
            <a:ext cx="57157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Please watch the YouTube video of LUND University</a:t>
            </a:r>
          </a:p>
          <a:p>
            <a:pPr algn="ctr"/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https://www.youtube.com/watch?v=lV6s7NoFsSU </a:t>
            </a:r>
            <a:endParaRPr lang="de-DE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26294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MBI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Krueger</dc:creator>
  <cp:lastModifiedBy>Wolfgang Krueger</cp:lastModifiedBy>
  <cp:revision>2</cp:revision>
  <dcterms:created xsi:type="dcterms:W3CDTF">2025-06-24T14:07:24Z</dcterms:created>
  <dcterms:modified xsi:type="dcterms:W3CDTF">2025-06-24T14:16:29Z</dcterms:modified>
</cp:coreProperties>
</file>